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1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1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1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r" rtl="1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r" rtl="1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 rt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r" rtl="1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r" rtl="1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 rt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r" rtl="1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r" rtl="1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 descr="MazegetShaarB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/>
          <p:nvPr/>
        </p:nvSpPr>
        <p:spPr>
          <a:xfrm>
            <a:off x="0" y="1412776"/>
            <a:ext cx="9144000" cy="2062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32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רוצים לקחת חלק בפרויקט מלא סיפוק</a:t>
            </a:r>
            <a:endParaRPr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32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ולסייע לסטודנטים אחרים,</a:t>
            </a:r>
            <a:endParaRPr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32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תוך כדי התפתחות ולמידה אישיים?</a:t>
            </a:r>
            <a:endParaRPr sz="32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32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32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0" y="3074184"/>
            <a:ext cx="9144000" cy="1908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לפרויקט חונכות של סטודנטים על הרצף האוטיסטי בתפקוד גבוה</a:t>
            </a:r>
            <a:endParaRPr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וסטודנטים עם קשיים בתפקוד החברתי או הניהולי,</a:t>
            </a:r>
            <a:endParaRPr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דרוש</a:t>
            </a:r>
            <a:r>
              <a:rPr lang="iw-IL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ים חונכים:</a:t>
            </a:r>
            <a:endParaRPr sz="18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סטודנט</a:t>
            </a:r>
            <a:r>
              <a:rPr lang="iw-IL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ים</a:t>
            </a:r>
            <a:r>
              <a:rPr lang="iw-IL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משנה </a:t>
            </a:r>
            <a:r>
              <a:rPr lang="iw-IL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ב</a:t>
            </a:r>
            <a:r>
              <a:rPr lang="iw-IL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' ומעלה, בע</a:t>
            </a:r>
            <a:r>
              <a:rPr lang="iw-IL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לי </a:t>
            </a:r>
            <a:r>
              <a:rPr lang="iw-IL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הישגים לימודיים גבוהים ולב רחב,</a:t>
            </a:r>
            <a:endParaRPr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לחונכות של </a:t>
            </a:r>
            <a:r>
              <a:rPr lang="iw-IL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2-6 שעות </a:t>
            </a:r>
            <a:r>
              <a:rPr lang="iw-IL"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שבועיות, לעזרה בלימודים ובהתארגנות </a:t>
            </a:r>
            <a:endParaRPr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תמורת מלגה, והדרכה</a:t>
            </a:r>
            <a:endParaRPr sz="1800" b="0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-1" y="5199583"/>
            <a:ext cx="914400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4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דרוש</a:t>
            </a:r>
            <a:r>
              <a:rPr lang="iw-IL" sz="24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ים</a:t>
            </a:r>
            <a:r>
              <a:rPr lang="iw-IL" sz="24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סטודנט</a:t>
            </a:r>
            <a:r>
              <a:rPr lang="iw-IL" sz="24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ים</a:t>
            </a:r>
            <a:r>
              <a:rPr lang="iw-IL" sz="24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w-IL" sz="24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למדעי המחשב ולהנדסה</a:t>
            </a:r>
            <a:endParaRPr sz="24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0" y="5877272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בואו לתרום, להיתרם ולהפוך את תקופת הלימודים למשמעותית עבורכם ועבורם!</a:t>
            </a:r>
            <a:endParaRPr sz="1800" b="1" i="0" u="none" strike="noStrike" cap="non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0" y="6211471"/>
            <a:ext cx="91440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למעוניינים, נא צרו בהקדם קשר עם הדר: </a:t>
            </a:r>
            <a:r>
              <a:rPr lang="iw-IL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Lddhadar@</a:t>
            </a:r>
            <a:r>
              <a:rPr lang="iw-IL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gmail.com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Keren Golomboritch</dc:creator>
  <cp:lastModifiedBy>Keren Golomboritch</cp:lastModifiedBy>
  <cp:revision>1</cp:revision>
  <dcterms:modified xsi:type="dcterms:W3CDTF">2020-03-23T12:41:06Z</dcterms:modified>
</cp:coreProperties>
</file>